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298" r:id="rId7"/>
    <p:sldId id="297" r:id="rId8"/>
    <p:sldId id="294" r:id="rId9"/>
    <p:sldId id="278" r:id="rId10"/>
    <p:sldId id="282" r:id="rId11"/>
    <p:sldId id="279" r:id="rId12"/>
    <p:sldId id="280" r:id="rId13"/>
    <p:sldId id="281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62" r:id="rId22"/>
    <p:sldId id="273" r:id="rId23"/>
    <p:sldId id="299" r:id="rId24"/>
    <p:sldId id="300" r:id="rId25"/>
    <p:sldId id="275" r:id="rId26"/>
    <p:sldId id="274" r:id="rId27"/>
    <p:sldId id="301" r:id="rId28"/>
    <p:sldId id="296" r:id="rId29"/>
    <p:sldId id="303" r:id="rId30"/>
    <p:sldId id="305" r:id="rId3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698"/>
    <a:srgbClr val="760000"/>
    <a:srgbClr val="08306B"/>
    <a:srgbClr val="F7FBFF"/>
    <a:srgbClr val="DDEAF6"/>
    <a:srgbClr val="5AA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1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19/11/2024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openxmlformats.org/officeDocument/2006/relationships/image" Target="../media/image23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microsoft.com/office/2007/relationships/hdphoto" Target="../media/hdphoto4.wdp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Relationship Id="rId1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5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4.wdp"/><Relationship Id="rId1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8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920341" y="-738503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908882" y="1790769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4E06C-1C80-43F5-B77D-04D2276B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1609" y="1690688"/>
            <a:ext cx="6299459" cy="5653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-6091034" y="2923328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-3738572" y="3046681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-5895247" y="520769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-3901946" y="5288019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-613039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-381044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-613039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-376062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566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5"/>
          <a:stretch/>
        </p:blipFill>
        <p:spPr>
          <a:xfrm>
            <a:off x="1013088" y="1248852"/>
            <a:ext cx="5762361" cy="50531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51" y="1367032"/>
            <a:ext cx="4934991" cy="49349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56C4B-F7CE-469E-B75F-494336B45A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82" t="22789"/>
          <a:stretch/>
        </p:blipFill>
        <p:spPr>
          <a:xfrm>
            <a:off x="8840224" y="4190691"/>
            <a:ext cx="3101008" cy="27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7504CF-E1B6-48AB-A41E-D903CCBB30DE}"/>
              </a:ext>
            </a:extLst>
          </p:cNvPr>
          <p:cNvSpPr/>
          <p:nvPr/>
        </p:nvSpPr>
        <p:spPr>
          <a:xfrm>
            <a:off x="8840224" y="43516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8B21EF-5833-4BAC-9C08-AA7C3C3CBBEE}"/>
              </a:ext>
            </a:extLst>
          </p:cNvPr>
          <p:cNvSpPr/>
          <p:nvPr/>
        </p:nvSpPr>
        <p:spPr>
          <a:xfrm>
            <a:off x="8840224" y="62576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06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212</Words>
  <Application>Microsoft Office PowerPoint</Application>
  <PresentationFormat>Widescreen</PresentationFormat>
  <Paragraphs>118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157</cp:revision>
  <dcterms:created xsi:type="dcterms:W3CDTF">2024-11-17T17:10:47Z</dcterms:created>
  <dcterms:modified xsi:type="dcterms:W3CDTF">2024-11-19T20:21:10Z</dcterms:modified>
</cp:coreProperties>
</file>